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08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381B2-40BC-4498-79D6-912EAF56F1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FC9B88-0F64-6019-752A-BE1065971A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17817-7D4A-FD3F-E985-59B2F1B2D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8A3D-21C4-A945-AE8A-D4584E9CE4AA}" type="datetimeFigureOut">
              <a:rPr lang="en-US" smtClean="0"/>
              <a:t>8/28/24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A4582-8894-DCCD-DEA8-13262BB21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7C50C-E641-567B-7EA3-E6A5DCB66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3AFB-6C39-C447-971C-795047A26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206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D6C20-6EDF-078F-73DA-76C4F2453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3C304B-E408-1AA4-FDC4-EA372D444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9117D0-EB5E-0820-BA7D-0E33CD980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8A3D-21C4-A945-AE8A-D4584E9CE4AA}" type="datetimeFigureOut">
              <a:rPr lang="en-US" smtClean="0"/>
              <a:t>8/28/24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82A35-7C60-D64B-1184-83EB8B9B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336A-CA81-8B50-7A3B-615908FF1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3AFB-6C39-C447-971C-795047A26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031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75CDF8-BADF-6431-4901-7E1B344374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BE34E5-EBC1-3AC6-A742-9073DA76B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BEC9B3-5A52-99AE-6A74-02322F76C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8A3D-21C4-A945-AE8A-D4584E9CE4AA}" type="datetimeFigureOut">
              <a:rPr lang="en-US" smtClean="0"/>
              <a:t>8/28/24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0DC3F-68AA-27B5-66F5-40A3732B5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B2F33-EA07-FCCA-90EC-0FA9E451A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3AFB-6C39-C447-971C-795047A26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4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DE6D2-7AD4-A35C-43A3-EF79F4993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0C6A7-93A7-45DE-E9EA-DB5D671B9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FB417-9E32-06C2-21D7-F8EFE8964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8A3D-21C4-A945-AE8A-D4584E9CE4AA}" type="datetimeFigureOut">
              <a:rPr lang="en-US" smtClean="0"/>
              <a:t>8/28/24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84B9A-3D79-0022-D005-0E45FF65E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5D29E3-8E85-B7EB-0E74-2B17C5EB3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3AFB-6C39-C447-971C-795047A26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032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EA141-C7A6-B67D-8173-BD3514526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71C28E-DEF7-2633-DA62-342C92925D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C9649-AA0D-213D-47F8-5ECE3819B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8A3D-21C4-A945-AE8A-D4584E9CE4AA}" type="datetimeFigureOut">
              <a:rPr lang="en-US" smtClean="0"/>
              <a:t>8/28/24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67A639-B5B1-44CC-CABC-7F8A984B7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2F5A69-23A1-8A9F-C7CB-1ECA14D5F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3AFB-6C39-C447-971C-795047A26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753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C0B6C-759A-F38B-F1BF-FB7B281C1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2B4B7-0B80-4FC1-1E15-4927751193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4A8F5A-B866-B621-F92A-5AAC4E63E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A4415-721E-B381-A93D-7A4E7336F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8A3D-21C4-A945-AE8A-D4584E9CE4AA}" type="datetimeFigureOut">
              <a:rPr lang="en-US" smtClean="0"/>
              <a:t>8/28/24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D35809-F478-490A-C55D-1F9B897CF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425968-0BBA-19D2-FA64-6D894DCEA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3AFB-6C39-C447-971C-795047A26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41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C32B3-1CFD-C5AD-7AD0-6B3A0EBE6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F6E1C-1D58-59E6-4F19-858422751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BAF07A-7200-233A-DCB5-C78E83FB73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8C02DA-2000-FC15-BE89-2B3476BA4A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E85BE7-200D-F524-0C81-F38BD7BF6D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333EA6-0637-E65E-A821-8E474E088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8A3D-21C4-A945-AE8A-D4584E9CE4AA}" type="datetimeFigureOut">
              <a:rPr lang="en-US" smtClean="0"/>
              <a:t>8/28/24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40AEA6-DCF7-4A19-BA05-EEF6AE9EC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5FDCD0-BB26-526A-9820-D681E5A13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3AFB-6C39-C447-971C-795047A26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840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5A19A-BBB1-B4CF-148D-561CEC334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DC3CCD-F959-FAA9-76CA-1F2041FE9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8A3D-21C4-A945-AE8A-D4584E9CE4AA}" type="datetimeFigureOut">
              <a:rPr lang="en-US" smtClean="0"/>
              <a:t>8/28/24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2C57CA-CA8B-F234-D208-9EC06FC18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570DA7-7EA1-A028-A939-460B7FF0E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3AFB-6C39-C447-971C-795047A26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330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BA45E3-BE3B-A56E-0985-E42E4F569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8A3D-21C4-A945-AE8A-D4584E9CE4AA}" type="datetimeFigureOut">
              <a:rPr lang="en-US" smtClean="0"/>
              <a:t>8/28/24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905A0D-88D2-2C45-A7F0-23F3CDF4F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2AC839-65BF-DD61-CA6B-96967A260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3AFB-6C39-C447-971C-795047A26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992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78C4F-D08A-5D6A-B0D5-AE3451D99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9E28E-6E7B-970B-48B9-4D3D27F63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772EE6-B8DE-32D7-58A6-50602B229F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90FCF0-6192-D383-A095-EE1E453E7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8A3D-21C4-A945-AE8A-D4584E9CE4AA}" type="datetimeFigureOut">
              <a:rPr lang="en-US" smtClean="0"/>
              <a:t>8/28/24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CF4353-0A31-70A4-B820-F3980EC7C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B5E6E2-FA6A-280E-502A-81321D862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3AFB-6C39-C447-971C-795047A26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134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98AC2-72BA-A44D-64FD-F6C9AD899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E429D6-1E6E-3FC9-3576-795CA21671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D0BC76-36C4-A4B0-ADE8-400BA2A55E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624FDB-2585-C227-B5E1-5CF6FCAC5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8A3D-21C4-A945-AE8A-D4584E9CE4AA}" type="datetimeFigureOut">
              <a:rPr lang="en-US" smtClean="0"/>
              <a:t>8/28/24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DC5928-3DDB-FF24-B49A-18A9C8DD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F32CD0-089D-5C75-0FBD-8D6F032CB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3AFB-6C39-C447-971C-795047A26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86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3A8F6A-B239-9D52-39BD-0638D998A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60798E-C375-B416-E9A8-FB94C2FDA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AAEF87-9416-39E2-547A-3A8775A854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AA8A3D-21C4-A945-AE8A-D4584E9CE4AA}" type="datetimeFigureOut">
              <a:rPr lang="en-US" smtClean="0"/>
              <a:t>8/28/24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2F5867-102F-60EA-AD33-5CECD3F2BE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E7CD4D-9F9A-FBA7-D2CD-757B6A3E5C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333AFB-6C39-C447-971C-795047A26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740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E25E3839-5484-1234-C594-9C4605AF0D7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rcRect t="9749" r="12615"/>
          <a:stretch/>
        </p:blipFill>
        <p:spPr>
          <a:xfrm rot="20921439" flipH="1" flipV="1">
            <a:off x="-321716" y="1364642"/>
            <a:ext cx="13163670" cy="721509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6661747-996F-A992-1811-3C002A3D46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2232" y="513611"/>
            <a:ext cx="7167536" cy="398196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B30A39B-C0CB-F0C8-FD54-62F6A69FAE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00" y="5202195"/>
            <a:ext cx="3607625" cy="149584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EF51472-E774-95F8-DEED-AEE9ABB084F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>
            <a:alphaModFix amt="80000"/>
          </a:blip>
          <a:stretch>
            <a:fillRect/>
          </a:stretch>
        </p:blipFill>
        <p:spPr>
          <a:xfrm rot="494913" flipV="1">
            <a:off x="-5020416" y="-1519102"/>
            <a:ext cx="17618370" cy="303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905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Hailey Nichols</dc:creator>
  <cp:lastModifiedBy>Hailey Nichols</cp:lastModifiedBy>
  <cp:revision>1</cp:revision>
  <dcterms:created xsi:type="dcterms:W3CDTF">2024-08-28T16:40:45Z</dcterms:created>
  <dcterms:modified xsi:type="dcterms:W3CDTF">2024-08-28T16:58:12Z</dcterms:modified>
</cp:coreProperties>
</file>