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5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F882AC-E6DA-8549-85DC-C89F3ED67944}" v="42" dt="2024-08-29T18:28:12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iley Nichols" userId="e2cd38e4-0baa-49ce-9b88-de5c21ff89b0" providerId="ADAL" clId="{85F882AC-E6DA-8549-85DC-C89F3ED67944}"/>
    <pc:docChg chg="undo redo custSel addSld delSld modSld">
      <pc:chgData name="Hailey Nichols" userId="e2cd38e4-0baa-49ce-9b88-de5c21ff89b0" providerId="ADAL" clId="{85F882AC-E6DA-8549-85DC-C89F3ED67944}" dt="2024-08-29T18:28:12.611" v="431" actId="14100"/>
      <pc:docMkLst>
        <pc:docMk/>
      </pc:docMkLst>
      <pc:sldChg chg="modSp mod">
        <pc:chgData name="Hailey Nichols" userId="e2cd38e4-0baa-49ce-9b88-de5c21ff89b0" providerId="ADAL" clId="{85F882AC-E6DA-8549-85DC-C89F3ED67944}" dt="2024-08-29T18:19:41.875" v="406" actId="34135"/>
        <pc:sldMkLst>
          <pc:docMk/>
          <pc:sldMk cId="1972905731" sldId="256"/>
        </pc:sldMkLst>
        <pc:picChg chg="mod modCrop">
          <ac:chgData name="Hailey Nichols" userId="e2cd38e4-0baa-49ce-9b88-de5c21ff89b0" providerId="ADAL" clId="{85F882AC-E6DA-8549-85DC-C89F3ED67944}" dt="2024-08-29T18:19:41.875" v="406" actId="34135"/>
          <ac:picMkLst>
            <pc:docMk/>
            <pc:sldMk cId="1972905731" sldId="256"/>
            <ac:picMk id="17" creationId="{EEF51472-E774-95F8-DEED-AEE9ABB084F7}"/>
          </ac:picMkLst>
        </pc:picChg>
      </pc:sldChg>
      <pc:sldChg chg="addSp delSp modSp add mod setBg">
        <pc:chgData name="Hailey Nichols" userId="e2cd38e4-0baa-49ce-9b88-de5c21ff89b0" providerId="ADAL" clId="{85F882AC-E6DA-8549-85DC-C89F3ED67944}" dt="2024-08-29T18:28:12.611" v="431" actId="14100"/>
        <pc:sldMkLst>
          <pc:docMk/>
          <pc:sldMk cId="2761821622" sldId="257"/>
        </pc:sldMkLst>
        <pc:spChg chg="add del mod">
          <ac:chgData name="Hailey Nichols" userId="e2cd38e4-0baa-49ce-9b88-de5c21ff89b0" providerId="ADAL" clId="{85F882AC-E6DA-8549-85DC-C89F3ED67944}" dt="2024-08-28T19:55:05.440" v="140" actId="478"/>
          <ac:spMkLst>
            <pc:docMk/>
            <pc:sldMk cId="2761821622" sldId="257"/>
            <ac:spMk id="5" creationId="{B929EAC9-49F6-A7F7-3E54-3F5E5086F29F}"/>
          </ac:spMkLst>
        </pc:spChg>
        <pc:spChg chg="add mod">
          <ac:chgData name="Hailey Nichols" userId="e2cd38e4-0baa-49ce-9b88-de5c21ff89b0" providerId="ADAL" clId="{85F882AC-E6DA-8549-85DC-C89F3ED67944}" dt="2024-08-29T18:28:12.611" v="431" actId="14100"/>
          <ac:spMkLst>
            <pc:docMk/>
            <pc:sldMk cId="2761821622" sldId="257"/>
            <ac:spMk id="9" creationId="{6F266006-6746-09F0-C029-CC4802B836EC}"/>
          </ac:spMkLst>
        </pc:spChg>
        <pc:picChg chg="add del mod">
          <ac:chgData name="Hailey Nichols" userId="e2cd38e4-0baa-49ce-9b88-de5c21ff89b0" providerId="ADAL" clId="{85F882AC-E6DA-8549-85DC-C89F3ED67944}" dt="2024-08-28T19:55:02.522" v="139" actId="478"/>
          <ac:picMkLst>
            <pc:docMk/>
            <pc:sldMk cId="2761821622" sldId="257"/>
            <ac:picMk id="3" creationId="{F7E897C2-DC8D-5B8A-471C-A65A0A55AA48}"/>
          </ac:picMkLst>
        </pc:picChg>
        <pc:picChg chg="add mod">
          <ac:chgData name="Hailey Nichols" userId="e2cd38e4-0baa-49ce-9b88-de5c21ff89b0" providerId="ADAL" clId="{85F882AC-E6DA-8549-85DC-C89F3ED67944}" dt="2024-08-29T18:28:00.771" v="420" actId="34136"/>
          <ac:picMkLst>
            <pc:docMk/>
            <pc:sldMk cId="2761821622" sldId="257"/>
            <ac:picMk id="4" creationId="{073C77FD-28D4-A3A6-A095-970B1C5FA210}"/>
          </ac:picMkLst>
        </pc:picChg>
        <pc:picChg chg="add mod">
          <ac:chgData name="Hailey Nichols" userId="e2cd38e4-0baa-49ce-9b88-de5c21ff89b0" providerId="ADAL" clId="{85F882AC-E6DA-8549-85DC-C89F3ED67944}" dt="2024-08-29T18:28:01.180" v="422" actId="34136"/>
          <ac:picMkLst>
            <pc:docMk/>
            <pc:sldMk cId="2761821622" sldId="257"/>
            <ac:picMk id="6" creationId="{8D97A65C-17EE-3070-81E3-069D6684A993}"/>
          </ac:picMkLst>
        </pc:picChg>
        <pc:picChg chg="add mod">
          <ac:chgData name="Hailey Nichols" userId="e2cd38e4-0baa-49ce-9b88-de5c21ff89b0" providerId="ADAL" clId="{85F882AC-E6DA-8549-85DC-C89F3ED67944}" dt="2024-08-29T18:28:12.611" v="431" actId="14100"/>
          <ac:picMkLst>
            <pc:docMk/>
            <pc:sldMk cId="2761821622" sldId="257"/>
            <ac:picMk id="7" creationId="{B47B544A-5ADF-AFC8-5338-D2BD04A91E5B}"/>
          </ac:picMkLst>
        </pc:picChg>
        <pc:picChg chg="add mod">
          <ac:chgData name="Hailey Nichols" userId="e2cd38e4-0baa-49ce-9b88-de5c21ff89b0" providerId="ADAL" clId="{85F882AC-E6DA-8549-85DC-C89F3ED67944}" dt="2024-08-29T18:28:12.611" v="431" actId="14100"/>
          <ac:picMkLst>
            <pc:docMk/>
            <pc:sldMk cId="2761821622" sldId="257"/>
            <ac:picMk id="8" creationId="{94C48E83-B41D-FDB0-9187-549D1B1DBAD4}"/>
          </ac:picMkLst>
        </pc:picChg>
        <pc:picChg chg="del">
          <ac:chgData name="Hailey Nichols" userId="e2cd38e4-0baa-49ce-9b88-de5c21ff89b0" providerId="ADAL" clId="{85F882AC-E6DA-8549-85DC-C89F3ED67944}" dt="2024-08-28T19:48:34.074" v="1" actId="478"/>
          <ac:picMkLst>
            <pc:docMk/>
            <pc:sldMk cId="2761821622" sldId="257"/>
            <ac:picMk id="11" creationId="{E25E3839-5484-1234-C594-9C4605AF0D7F}"/>
          </ac:picMkLst>
        </pc:picChg>
        <pc:picChg chg="del">
          <ac:chgData name="Hailey Nichols" userId="e2cd38e4-0baa-49ce-9b88-de5c21ff89b0" providerId="ADAL" clId="{85F882AC-E6DA-8549-85DC-C89F3ED67944}" dt="2024-08-28T19:49:59.950" v="8" actId="478"/>
          <ac:picMkLst>
            <pc:docMk/>
            <pc:sldMk cId="2761821622" sldId="257"/>
            <ac:picMk id="13" creationId="{66661747-996F-A992-1811-3C002A3D4628}"/>
          </ac:picMkLst>
        </pc:picChg>
        <pc:picChg chg="del mod">
          <ac:chgData name="Hailey Nichols" userId="e2cd38e4-0baa-49ce-9b88-de5c21ff89b0" providerId="ADAL" clId="{85F882AC-E6DA-8549-85DC-C89F3ED67944}" dt="2024-08-28T19:55:07.076" v="141" actId="478"/>
          <ac:picMkLst>
            <pc:docMk/>
            <pc:sldMk cId="2761821622" sldId="257"/>
            <ac:picMk id="15" creationId="{2B30A39B-C0CB-F0C8-FD54-62F6A69FAEFD}"/>
          </ac:picMkLst>
        </pc:picChg>
        <pc:picChg chg="del">
          <ac:chgData name="Hailey Nichols" userId="e2cd38e4-0baa-49ce-9b88-de5c21ff89b0" providerId="ADAL" clId="{85F882AC-E6DA-8549-85DC-C89F3ED67944}" dt="2024-08-28T19:48:35.724" v="2" actId="478"/>
          <ac:picMkLst>
            <pc:docMk/>
            <pc:sldMk cId="2761821622" sldId="257"/>
            <ac:picMk id="17" creationId="{EEF51472-E774-95F8-DEED-AEE9ABB084F7}"/>
          </ac:picMkLst>
        </pc:picChg>
      </pc:sldChg>
      <pc:sldChg chg="add del setBg">
        <pc:chgData name="Hailey Nichols" userId="e2cd38e4-0baa-49ce-9b88-de5c21ff89b0" providerId="ADAL" clId="{85F882AC-E6DA-8549-85DC-C89F3ED67944}" dt="2024-08-28T19:53:15.455" v="72" actId="2696"/>
        <pc:sldMkLst>
          <pc:docMk/>
          <pc:sldMk cId="1947447409" sldId="258"/>
        </pc:sldMkLst>
      </pc:sldChg>
      <pc:sldChg chg="modSp add mod">
        <pc:chgData name="Hailey Nichols" userId="e2cd38e4-0baa-49ce-9b88-de5c21ff89b0" providerId="ADAL" clId="{85F882AC-E6DA-8549-85DC-C89F3ED67944}" dt="2024-08-29T18:28:09.508" v="428" actId="20577"/>
        <pc:sldMkLst>
          <pc:docMk/>
          <pc:sldMk cId="4043547766" sldId="258"/>
        </pc:sldMkLst>
        <pc:spChg chg="mod">
          <ac:chgData name="Hailey Nichols" userId="e2cd38e4-0baa-49ce-9b88-de5c21ff89b0" providerId="ADAL" clId="{85F882AC-E6DA-8549-85DC-C89F3ED67944}" dt="2024-08-29T18:28:09.508" v="428" actId="20577"/>
          <ac:spMkLst>
            <pc:docMk/>
            <pc:sldMk cId="4043547766" sldId="258"/>
            <ac:spMk id="5" creationId="{B929EAC9-49F6-A7F7-3E54-3F5E5086F29F}"/>
          </ac:spMkLst>
        </pc:spChg>
        <pc:picChg chg="mod">
          <ac:chgData name="Hailey Nichols" userId="e2cd38e4-0baa-49ce-9b88-de5c21ff89b0" providerId="ADAL" clId="{85F882AC-E6DA-8549-85DC-C89F3ED67944}" dt="2024-08-28T19:54:58.561" v="138" actId="1076"/>
          <ac:picMkLst>
            <pc:docMk/>
            <pc:sldMk cId="4043547766" sldId="258"/>
            <ac:picMk id="3" creationId="{F7E897C2-DC8D-5B8A-471C-A65A0A55AA48}"/>
          </ac:picMkLst>
        </pc:picChg>
        <pc:picChg chg="mod">
          <ac:chgData name="Hailey Nichols" userId="e2cd38e4-0baa-49ce-9b88-de5c21ff89b0" providerId="ADAL" clId="{85F882AC-E6DA-8549-85DC-C89F3ED67944}" dt="2024-08-28T19:54:03.587" v="131" actId="34135"/>
          <ac:picMkLst>
            <pc:docMk/>
            <pc:sldMk cId="4043547766" sldId="258"/>
            <ac:picMk id="4" creationId="{073C77FD-28D4-A3A6-A095-970B1C5FA210}"/>
          </ac:picMkLst>
        </pc:picChg>
        <pc:picChg chg="mod">
          <ac:chgData name="Hailey Nichols" userId="e2cd38e4-0baa-49ce-9b88-de5c21ff89b0" providerId="ADAL" clId="{85F882AC-E6DA-8549-85DC-C89F3ED67944}" dt="2024-08-28T19:54:03.587" v="131" actId="34135"/>
          <ac:picMkLst>
            <pc:docMk/>
            <pc:sldMk cId="4043547766" sldId="258"/>
            <ac:picMk id="6" creationId="{8D97A65C-17EE-3070-81E3-069D6684A993}"/>
          </ac:picMkLst>
        </pc:picChg>
        <pc:picChg chg="mod">
          <ac:chgData name="Hailey Nichols" userId="e2cd38e4-0baa-49ce-9b88-de5c21ff89b0" providerId="ADAL" clId="{85F882AC-E6DA-8549-85DC-C89F3ED67944}" dt="2024-08-28T19:54:58.561" v="138" actId="1076"/>
          <ac:picMkLst>
            <pc:docMk/>
            <pc:sldMk cId="4043547766" sldId="258"/>
            <ac:picMk id="15" creationId="{2B30A39B-C0CB-F0C8-FD54-62F6A69FAEFD}"/>
          </ac:picMkLst>
        </pc:picChg>
      </pc:sldChg>
      <pc:sldChg chg="add del setBg">
        <pc:chgData name="Hailey Nichols" userId="e2cd38e4-0baa-49ce-9b88-de5c21ff89b0" providerId="ADAL" clId="{85F882AC-E6DA-8549-85DC-C89F3ED67944}" dt="2024-08-28T19:53:15.172" v="71" actId="2696"/>
        <pc:sldMkLst>
          <pc:docMk/>
          <pc:sldMk cId="2324902008" sldId="259"/>
        </pc:sldMkLst>
      </pc:sldChg>
      <pc:sldChg chg="modSp add mod">
        <pc:chgData name="Hailey Nichols" userId="e2cd38e4-0baa-49ce-9b88-de5c21ff89b0" providerId="ADAL" clId="{85F882AC-E6DA-8549-85DC-C89F3ED67944}" dt="2024-08-29T18:28:09.812" v="429" actId="20577"/>
        <pc:sldMkLst>
          <pc:docMk/>
          <pc:sldMk cId="3096326916" sldId="259"/>
        </pc:sldMkLst>
        <pc:spChg chg="mod">
          <ac:chgData name="Hailey Nichols" userId="e2cd38e4-0baa-49ce-9b88-de5c21ff89b0" providerId="ADAL" clId="{85F882AC-E6DA-8549-85DC-C89F3ED67944}" dt="2024-08-29T18:28:09.812" v="429" actId="20577"/>
          <ac:spMkLst>
            <pc:docMk/>
            <pc:sldMk cId="3096326916" sldId="259"/>
            <ac:spMk id="5" creationId="{B929EAC9-49F6-A7F7-3E54-3F5E5086F29F}"/>
          </ac:spMkLst>
        </pc:spChg>
        <pc:picChg chg="mod">
          <ac:chgData name="Hailey Nichols" userId="e2cd38e4-0baa-49ce-9b88-de5c21ff89b0" providerId="ADAL" clId="{85F882AC-E6DA-8549-85DC-C89F3ED67944}" dt="2024-08-28T20:00:38.127" v="395" actId="14100"/>
          <ac:picMkLst>
            <pc:docMk/>
            <pc:sldMk cId="3096326916" sldId="259"/>
            <ac:picMk id="3" creationId="{F7E897C2-DC8D-5B8A-471C-A65A0A55AA4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381B2-40BC-4498-79D6-912EAF56F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C9B88-0F64-6019-752A-BE1065971A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17817-7D4A-FD3F-E985-59B2F1B2D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A4582-8894-DCCD-DEA8-13262BB21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7C50C-E641-567B-7EA3-E6A5DCB66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06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D6C20-6EDF-078F-73DA-76C4F245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3C304B-E408-1AA4-FDC4-EA372D444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9117D0-EB5E-0820-BA7D-0E33CD980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82A35-7C60-D64B-1184-83EB8B9B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336A-CA81-8B50-7A3B-615908FF1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3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75CDF8-BADF-6431-4901-7E1B344374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BE34E5-EBC1-3AC6-A742-9073DA76B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EC9B3-5A52-99AE-6A74-02322F76C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0DC3F-68AA-27B5-66F5-40A3732B5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B2F33-EA07-FCCA-90EC-0FA9E451A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4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DE6D2-7AD4-A35C-43A3-EF79F4993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0C6A7-93A7-45DE-E9EA-DB5D671B9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FB417-9E32-06C2-21D7-F8EFE8964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84B9A-3D79-0022-D005-0E45FF65E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D29E3-8E85-B7EB-0E74-2B17C5EB3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32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EA141-C7A6-B67D-8173-BD3514526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1C28E-DEF7-2633-DA62-342C92925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C9649-AA0D-213D-47F8-5ECE3819B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7A639-B5B1-44CC-CABC-7F8A984B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F5A69-23A1-8A9F-C7CB-1ECA14D5F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53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C0B6C-759A-F38B-F1BF-FB7B281C1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2B4B7-0B80-4FC1-1E15-4927751193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4A8F5A-B866-B621-F92A-5AAC4E63E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A4415-721E-B381-A93D-7A4E7336F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D35809-F478-490A-C55D-1F9B897CF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25968-0BBA-19D2-FA64-6D894DCEA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1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C32B3-1CFD-C5AD-7AD0-6B3A0EBE6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F6E1C-1D58-59E6-4F19-858422751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BAF07A-7200-233A-DCB5-C78E83FB7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8C02DA-2000-FC15-BE89-2B3476BA4A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E85BE7-200D-F524-0C81-F38BD7BF6D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333EA6-0637-E65E-A821-8E474E08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40AEA6-DCF7-4A19-BA05-EEF6AE9EC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5FDCD0-BB26-526A-9820-D681E5A13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840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5A19A-BBB1-B4CF-148D-561CEC334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DC3CCD-F959-FAA9-76CA-1F2041FE9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2C57CA-CA8B-F234-D208-9EC06FC1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570DA7-7EA1-A028-A939-460B7FF0E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30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A45E3-BE3B-A56E-0985-E42E4F569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905A0D-88D2-2C45-A7F0-23F3CDF4F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2AC839-65BF-DD61-CA6B-96967A260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9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78C4F-D08A-5D6A-B0D5-AE3451D99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9E28E-6E7B-970B-48B9-4D3D27F63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772EE6-B8DE-32D7-58A6-50602B229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90FCF0-6192-D383-A095-EE1E453E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F4353-0A31-70A4-B820-F3980EC7C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5E6E2-FA6A-280E-502A-81321D862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3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98AC2-72BA-A44D-64FD-F6C9AD899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E429D6-1E6E-3FC9-3576-795CA21671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D0BC76-36C4-A4B0-ADE8-400BA2A55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624FDB-2585-C227-B5E1-5CF6FCAC5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A8A3D-21C4-A945-AE8A-D4584E9CE4AA}" type="datetimeFigureOut">
              <a:rPr lang="en-US" smtClean="0"/>
              <a:t>8/29/24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DC5928-3DDB-FF24-B49A-18A9C8DD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F32CD0-089D-5C75-0FBD-8D6F032CB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3A8F6A-B239-9D52-39BD-0638D998A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0798E-C375-B416-E9A8-FB94C2FDA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AEF87-9416-39E2-547A-3A8775A854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AA8A3D-21C4-A945-AE8A-D4584E9CE4AA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F5867-102F-60EA-AD33-5CECD3F2BE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7CD4D-9F9A-FBA7-D2CD-757B6A3E5C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333AFB-6C39-C447-971C-795047A26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4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25E3839-5484-1234-C594-9C4605AF0D7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rcRect t="9749" r="12615"/>
          <a:stretch/>
        </p:blipFill>
        <p:spPr>
          <a:xfrm rot="20921439" flipH="1" flipV="1">
            <a:off x="-321716" y="1364642"/>
            <a:ext cx="13163670" cy="72150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6661747-996F-A992-1811-3C002A3D46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2232" y="513611"/>
            <a:ext cx="7167536" cy="398196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B30A39B-C0CB-F0C8-FD54-62F6A69FAE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" y="5202195"/>
            <a:ext cx="3607625" cy="149584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EF51472-E774-95F8-DEED-AEE9ABB084F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alphaModFix amt="80000"/>
          </a:blip>
          <a:srcRect l="64804"/>
          <a:stretch/>
        </p:blipFill>
        <p:spPr>
          <a:xfrm flipV="1">
            <a:off x="6400800" y="-938398"/>
            <a:ext cx="6201008" cy="303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0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35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3C77FD-28D4-A3A6-A095-970B1C5FA21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alphaModFix amt="80000"/>
          </a:blip>
          <a:stretch>
            <a:fillRect/>
          </a:stretch>
        </p:blipFill>
        <p:spPr>
          <a:xfrm rot="494913" flipV="1">
            <a:off x="-5020416" y="-1519102"/>
            <a:ext cx="17618370" cy="303820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D97A65C-17EE-3070-81E3-069D6684A99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alphaModFix amt="80000"/>
          </a:blip>
          <a:stretch>
            <a:fillRect/>
          </a:stretch>
        </p:blipFill>
        <p:spPr>
          <a:xfrm rot="494913" flipV="1">
            <a:off x="-11256458" y="4015337"/>
            <a:ext cx="17618370" cy="30382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7B544A-5ADF-AFC8-5338-D2BD04A91E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1029" y="902614"/>
            <a:ext cx="3607625" cy="1495845"/>
          </a:xfrm>
          <a:prstGeom prst="rect">
            <a:avLst/>
          </a:prstGeom>
        </p:spPr>
      </p:pic>
      <p:pic>
        <p:nvPicPr>
          <p:cNvPr id="8" name="Picture 7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4C48E83-B41D-FDB0-9187-549D1B1DBA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1229" y="902614"/>
            <a:ext cx="9094990" cy="505277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F266006-6746-09F0-C029-CC4802B836EC}"/>
              </a:ext>
            </a:extLst>
          </p:cNvPr>
          <p:cNvSpPr txBox="1"/>
          <p:nvPr/>
        </p:nvSpPr>
        <p:spPr>
          <a:xfrm>
            <a:off x="3286897" y="4793772"/>
            <a:ext cx="6872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>
                <a:solidFill>
                  <a:schemeClr val="bg1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A Joy Unexpected</a:t>
            </a:r>
          </a:p>
        </p:txBody>
      </p:sp>
    </p:spTree>
    <p:extLst>
      <p:ext uri="{BB962C8B-B14F-4D97-AF65-F5344CB8AC3E}">
        <p14:creationId xmlns:p14="http://schemas.microsoft.com/office/powerpoint/2010/main" val="2761821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35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2B30A39B-C0CB-F0C8-FD54-62F6A69FA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029" y="902614"/>
            <a:ext cx="3607625" cy="1495845"/>
          </a:xfrm>
          <a:prstGeom prst="rect">
            <a:avLst/>
          </a:prstGeom>
        </p:spPr>
      </p:pic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7E897C2-DC8D-5B8A-471C-A65A0A55AA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1229" y="902614"/>
            <a:ext cx="9094990" cy="505277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73C77FD-28D4-A3A6-A095-970B1C5FA21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>
            <a:alphaModFix amt="80000"/>
          </a:blip>
          <a:stretch>
            <a:fillRect/>
          </a:stretch>
        </p:blipFill>
        <p:spPr>
          <a:xfrm rot="494913" flipV="1">
            <a:off x="-5020416" y="-1519102"/>
            <a:ext cx="17618370" cy="30382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929EAC9-49F6-A7F7-3E54-3F5E5086F29F}"/>
              </a:ext>
            </a:extLst>
          </p:cNvPr>
          <p:cNvSpPr txBox="1"/>
          <p:nvPr/>
        </p:nvSpPr>
        <p:spPr>
          <a:xfrm>
            <a:off x="2267312" y="4793772"/>
            <a:ext cx="78918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>
                <a:solidFill>
                  <a:schemeClr val="bg1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It’s not a fundraiser; it’s a life-changer.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97A65C-17EE-3070-81E3-069D6684A99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>
            <a:alphaModFix amt="80000"/>
          </a:blip>
          <a:stretch>
            <a:fillRect/>
          </a:stretch>
        </p:blipFill>
        <p:spPr>
          <a:xfrm rot="494913" flipV="1">
            <a:off x="-11256458" y="4015337"/>
            <a:ext cx="17618370" cy="303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547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35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2B30A39B-C0CB-F0C8-FD54-62F6A69FA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029" y="902614"/>
            <a:ext cx="3607625" cy="1495845"/>
          </a:xfrm>
          <a:prstGeom prst="rect">
            <a:avLst/>
          </a:prstGeom>
        </p:spPr>
      </p:pic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F7E897C2-DC8D-5B8A-471C-A65A0A55AA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7589" y="778370"/>
            <a:ext cx="9318630" cy="51770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73C77FD-28D4-A3A6-A095-970B1C5FA210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>
            <a:alphaModFix amt="80000"/>
          </a:blip>
          <a:stretch>
            <a:fillRect/>
          </a:stretch>
        </p:blipFill>
        <p:spPr>
          <a:xfrm rot="494913" flipV="1">
            <a:off x="-5020416" y="-1519102"/>
            <a:ext cx="17618370" cy="30382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929EAC9-49F6-A7F7-3E54-3F5E5086F29F}"/>
              </a:ext>
            </a:extLst>
          </p:cNvPr>
          <p:cNvSpPr txBox="1"/>
          <p:nvPr/>
        </p:nvSpPr>
        <p:spPr>
          <a:xfrm>
            <a:off x="2200031" y="4749609"/>
            <a:ext cx="77919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i="1" dirty="0">
                <a:solidFill>
                  <a:schemeClr val="bg1"/>
                </a:solidFill>
                <a:latin typeface="Amiri" pitchFamily="2" charset="-78"/>
                <a:ea typeface="Amiri" pitchFamily="2" charset="-78"/>
                <a:cs typeface="Amiri" pitchFamily="2" charset="-78"/>
              </a:rPr>
              <a:t>Greater purpose and joy starts with a conversation.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97A65C-17EE-3070-81E3-069D6684A993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4">
            <a:alphaModFix amt="80000"/>
          </a:blip>
          <a:stretch>
            <a:fillRect/>
          </a:stretch>
        </p:blipFill>
        <p:spPr>
          <a:xfrm rot="494913" flipV="1">
            <a:off x="-11256458" y="4015337"/>
            <a:ext cx="17618370" cy="303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326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8bb628b-7319-4d37-b57c-15cdd3fc0e8e" xsi:nil="true"/>
    <lcf76f155ced4ddcb4097134ff3c332f xmlns="4d3f05e4-17fc-488b-bc5d-4d19cf73255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A410ED3BD8154F8E81281633B671A7" ma:contentTypeVersion="18" ma:contentTypeDescription="Create a new document." ma:contentTypeScope="" ma:versionID="6d901947f1082fad70d8a0982401d5de">
  <xsd:schema xmlns:xsd="http://www.w3.org/2001/XMLSchema" xmlns:xs="http://www.w3.org/2001/XMLSchema" xmlns:p="http://schemas.microsoft.com/office/2006/metadata/properties" xmlns:ns2="4d3f05e4-17fc-488b-bc5d-4d19cf732558" xmlns:ns3="58bb628b-7319-4d37-b57c-15cdd3fc0e8e" targetNamespace="http://schemas.microsoft.com/office/2006/metadata/properties" ma:root="true" ma:fieldsID="c509a65cc23f716c03a2211ccb342b11" ns2:_="" ns3:_="">
    <xsd:import namespace="4d3f05e4-17fc-488b-bc5d-4d19cf732558"/>
    <xsd:import namespace="58bb628b-7319-4d37-b57c-15cdd3fc0e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f05e4-17fc-488b-bc5d-4d19cf7325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281270-f5a7-43f9-8fc1-ca262af301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bb628b-7319-4d37-b57c-15cdd3fc0e8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2a33442-ff07-4a57-a644-ba436f50ad2f}" ma:internalName="TaxCatchAll" ma:showField="CatchAllData" ma:web="58bb628b-7319-4d37-b57c-15cdd3fc0e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54AC53-B29B-45FD-9331-FCB9AB06A660}">
  <ds:schemaRefs>
    <ds:schemaRef ds:uri="http://purl.org/dc/elements/1.1/"/>
    <ds:schemaRef ds:uri="http://schemas.microsoft.com/office/2006/documentManagement/types"/>
    <ds:schemaRef ds:uri="4d3f05e4-17fc-488b-bc5d-4d19cf732558"/>
    <ds:schemaRef ds:uri="http://purl.org/dc/terms/"/>
    <ds:schemaRef ds:uri="58bb628b-7319-4d37-b57c-15cdd3fc0e8e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98B004A-6760-4870-9F16-B074CD4E2B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3f05e4-17fc-488b-bc5d-4d19cf732558"/>
    <ds:schemaRef ds:uri="58bb628b-7319-4d37-b57c-15cdd3fc0e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5ED0D16-6F97-462F-9138-76AAC5AF5E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</Words>
  <Application>Microsoft Macintosh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Amiri</vt:lpstr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Hailey Nichols</dc:creator>
  <cp:keywords/>
  <dc:description/>
  <cp:lastModifiedBy>Hailey Nichols</cp:lastModifiedBy>
  <cp:revision>1</cp:revision>
  <dcterms:created xsi:type="dcterms:W3CDTF">2024-08-28T16:40:45Z</dcterms:created>
  <dcterms:modified xsi:type="dcterms:W3CDTF">2024-08-29T18:28:16Z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0x010100CBA410ED3BD8154F8E81281633B671A7</vt:lpwstr>
  </property>
  <property fmtid="{D5CDD505-2E9C-101B-9397-08002B2CF9AE}" pid="3" name="MediaServiceImageTags">
    <vt:lpwstr/>
  </property>
</Properties>
</file>